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267" r:id="rId4"/>
    <p:sldId id="258" r:id="rId5"/>
    <p:sldId id="274" r:id="rId6"/>
    <p:sldId id="259" r:id="rId7"/>
    <p:sldId id="269" r:id="rId8"/>
    <p:sldId id="260" r:id="rId9"/>
    <p:sldId id="277" r:id="rId10"/>
    <p:sldId id="262" r:id="rId11"/>
    <p:sldId id="263" r:id="rId12"/>
    <p:sldId id="264" r:id="rId13"/>
    <p:sldId id="265" r:id="rId14"/>
    <p:sldId id="266" r:id="rId15"/>
    <p:sldId id="268" r:id="rId16"/>
    <p:sldId id="270" r:id="rId17"/>
    <p:sldId id="271" r:id="rId18"/>
    <p:sldId id="278" r:id="rId19"/>
    <p:sldId id="272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508E-FA0D-47BE-9227-A78BBA54B6A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9D246-C826-41B7-B149-52DE683215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xs.moorewallace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elissa.henry@itwfeg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676400"/>
            <a:ext cx="6019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Rr Donnelley</a:t>
            </a:r>
          </a:p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Custom point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/>
              <a:t>To add more items to your cart, click </a:t>
            </a:r>
            <a:r>
              <a:rPr lang="en-US" sz="2700" dirty="0" smtClean="0"/>
              <a:t>“</a:t>
            </a:r>
            <a:r>
              <a:rPr lang="en-US" sz="2700" dirty="0"/>
              <a:t>Order More </a:t>
            </a:r>
            <a:r>
              <a:rPr lang="en-US" sz="2700" dirty="0" smtClean="0"/>
              <a:t>Items“ at </a:t>
            </a:r>
            <a:r>
              <a:rPr lang="en-US" sz="2700" dirty="0"/>
              <a:t>the top of the checkout screen.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t="11785"/>
          <a:stretch>
            <a:fillRect/>
          </a:stretch>
        </p:blipFill>
        <p:spPr bwMode="auto">
          <a:xfrm>
            <a:off x="457200" y="1600200"/>
            <a:ext cx="7549334" cy="450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838200" y="24384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1200" y="2438400"/>
            <a:ext cx="914400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On the checkout screen…Enter the quantity you are ordering.</a:t>
            </a:r>
            <a:br>
              <a:rPr lang="en-US" sz="2400" dirty="0"/>
            </a:br>
            <a:r>
              <a:rPr lang="en-US" sz="2400" dirty="0"/>
              <a:t>Then choose </a:t>
            </a:r>
            <a:r>
              <a:rPr lang="en-US" sz="2400" dirty="0" smtClean="0"/>
              <a:t>Checkout </a:t>
            </a:r>
            <a:r>
              <a:rPr lang="en-US" sz="2400" dirty="0"/>
              <a:t>– </a:t>
            </a:r>
            <a:r>
              <a:rPr lang="en-US" sz="2400" dirty="0" smtClean="0"/>
              <a:t>this will take </a:t>
            </a:r>
            <a:r>
              <a:rPr lang="en-US" sz="2400" dirty="0"/>
              <a:t>you to the shipping information screen.</a:t>
            </a:r>
            <a:br>
              <a:rPr lang="en-US" sz="2400" dirty="0"/>
            </a:b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t="12369" b="17239"/>
          <a:stretch>
            <a:fillRect/>
          </a:stretch>
        </p:blipFill>
        <p:spPr bwMode="auto">
          <a:xfrm>
            <a:off x="228600" y="1676400"/>
            <a:ext cx="8443334" cy="4017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5181600" y="46482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334000" y="54102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r="-971" b="43333"/>
          <a:stretch>
            <a:fillRect/>
          </a:stretch>
        </p:blipFill>
        <p:spPr bwMode="auto">
          <a:xfrm>
            <a:off x="317761" y="1981200"/>
            <a:ext cx="8826239" cy="325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8229600" cy="960438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Here enter your </a:t>
            </a:r>
            <a:r>
              <a:rPr lang="en-US" sz="2800" dirty="0"/>
              <a:t>shipping address by clicking “Enter new Shipping information”.   Click next….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1981200" y="46482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7200" y="4572000"/>
            <a:ext cx="1447800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6858000" y="4876800"/>
            <a:ext cx="59740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 </a:t>
            </a:r>
            <a:r>
              <a:rPr lang="en-US" sz="2800" dirty="0"/>
              <a:t>Fields with an asterisk are required.  </a:t>
            </a:r>
            <a:r>
              <a:rPr lang="en-US" sz="2800" dirty="0" smtClean="0"/>
              <a:t>Click </a:t>
            </a:r>
            <a:r>
              <a:rPr lang="en-US" sz="2800" dirty="0"/>
              <a:t>Next….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200" y="1600200"/>
            <a:ext cx="8815238" cy="4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5400000">
            <a:off x="7168896" y="4261104"/>
            <a:ext cx="59740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/>
              <a:t>Once you have looked over your order, click Submit.  You </a:t>
            </a:r>
            <a:r>
              <a:rPr lang="en-US" sz="2800" dirty="0" smtClean="0"/>
              <a:t>will </a:t>
            </a:r>
            <a:r>
              <a:rPr lang="en-US" sz="2800" dirty="0"/>
              <a:t>also receive an email confirmation of your order.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b="26600"/>
          <a:stretch>
            <a:fillRect/>
          </a:stretch>
        </p:blipFill>
        <p:spPr bwMode="auto">
          <a:xfrm>
            <a:off x="517742" y="1643743"/>
            <a:ext cx="8092858" cy="399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8001000" y="3886200"/>
            <a:ext cx="533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001000" y="4953000"/>
            <a:ext cx="533400" cy="3048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57200"/>
            <a:ext cx="8153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 can also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check on the status of an order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…choose “Check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Order Status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 from the menu at the left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 r="23945" b="23813"/>
          <a:stretch>
            <a:fillRect/>
          </a:stretch>
        </p:blipFill>
        <p:spPr bwMode="auto">
          <a:xfrm>
            <a:off x="1524000" y="1524000"/>
            <a:ext cx="6096000" cy="41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1066800" y="3886200"/>
            <a:ext cx="51816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2053"/>
          <a:stretch>
            <a:fillRect/>
          </a:stretch>
        </p:blipFill>
        <p:spPr bwMode="auto">
          <a:xfrm>
            <a:off x="50139" y="1676400"/>
            <a:ext cx="9017661" cy="159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382000" cy="114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 smtClean="0">
                <a:latin typeface="+mj-lt"/>
                <a:ea typeface="+mj-ea"/>
                <a:cs typeface="+mj-cs"/>
              </a:rPr>
              <a:t>Type in the date range to check status, then search. Your orders will appear below. Then select order details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.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6810413" y="1666315"/>
            <a:ext cx="289970" cy="176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763000" y="2590800"/>
            <a:ext cx="304800" cy="3810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295400" y="2057400"/>
            <a:ext cx="6400800" cy="2286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" y="1752600"/>
            <a:ext cx="9142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8229600" y="2819400"/>
            <a:ext cx="914400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3124200"/>
            <a:ext cx="609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4800" y="457200"/>
            <a:ext cx="8839200" cy="1295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 smtClean="0">
                <a:latin typeface="+mj-lt"/>
                <a:ea typeface="+mj-ea"/>
                <a:cs typeface="+mj-cs"/>
              </a:rPr>
              <a:t>This order has been invoiced and shipped. </a:t>
            </a:r>
            <a:endParaRPr lang="en-US" sz="4000" i="1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438400" y="2819400"/>
            <a:ext cx="1143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" y="1752600"/>
            <a:ext cx="9142000" cy="184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 rot="5400000">
            <a:off x="5474970" y="1992630"/>
            <a:ext cx="323850" cy="4533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3124200"/>
            <a:ext cx="609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4800" y="381000"/>
            <a:ext cx="88392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latin typeface="+mj-lt"/>
                <a:ea typeface="+mj-ea"/>
                <a:cs typeface="+mj-cs"/>
              </a:rPr>
              <a:t>You now can track it. Click on Tracking,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latin typeface="+mj-lt"/>
                <a:ea typeface="+mj-ea"/>
                <a:cs typeface="+mj-cs"/>
              </a:rPr>
              <a:t>then double click Tracking Number. </a:t>
            </a:r>
            <a:endParaRPr lang="en-US" sz="3200" i="1" dirty="0">
              <a:latin typeface="+mj-lt"/>
              <a:ea typeface="+mj-ea"/>
              <a:cs typeface="+mj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 t="5915"/>
          <a:stretch>
            <a:fillRect/>
          </a:stretch>
        </p:blipFill>
        <p:spPr bwMode="auto">
          <a:xfrm>
            <a:off x="0" y="4648200"/>
            <a:ext cx="9063800" cy="121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6400800" y="5410200"/>
            <a:ext cx="15240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19200"/>
            <a:ext cx="6069330" cy="527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381000"/>
            <a:ext cx="8153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This will give you the carriers tracking details.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479048"/>
            <a:ext cx="8305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The link to the Custom Point Login is: </a:t>
            </a:r>
            <a:r>
              <a:rPr lang="en-US" sz="2400" u="sng" dirty="0" smtClean="0">
                <a:hlinkClick r:id="rId2"/>
              </a:rPr>
              <a:t>https://xs.moorewallace.com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r="3863" b="11846"/>
          <a:stretch>
            <a:fillRect/>
          </a:stretch>
        </p:blipFill>
        <p:spPr bwMode="auto">
          <a:xfrm>
            <a:off x="1036345" y="1600200"/>
            <a:ext cx="704085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76400"/>
            <a:ext cx="7772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34290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questions, please contact </a:t>
            </a:r>
            <a:r>
              <a:rPr lang="en-US" smtClean="0"/>
              <a:t>Melissa Henry at </a:t>
            </a:r>
            <a:r>
              <a:rPr lang="en-US" dirty="0" smtClean="0"/>
              <a:t>(937</a:t>
            </a:r>
            <a:r>
              <a:rPr lang="en-US" smtClean="0"/>
              <a:t>) 332-2779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2133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If you do not currently have a User ID and Password  </a:t>
            </a:r>
            <a:br>
              <a:rPr lang="en-US" sz="2800" dirty="0" smtClean="0"/>
            </a:br>
            <a:r>
              <a:rPr lang="en-US" sz="2800" dirty="0" smtClean="0"/>
              <a:t>Please contact me at:</a:t>
            </a:r>
            <a:br>
              <a:rPr lang="en-US" sz="2800" dirty="0" smtClean="0"/>
            </a:br>
            <a:r>
              <a:rPr lang="en-US" sz="2800" dirty="0" smtClean="0">
                <a:hlinkClick r:id="rId2"/>
              </a:rPr>
              <a:t>melissa.henry@itwfeg.com</a:t>
            </a:r>
            <a:r>
              <a:rPr lang="en-US" sz="2800" dirty="0" smtClean="0"/>
              <a:t> or 937-332-2779</a:t>
            </a:r>
            <a:br>
              <a:rPr lang="en-US" sz="28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Account: VULCANHART (all caps)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659" t="20569" r="12187" b="23600"/>
          <a:stretch>
            <a:fillRect/>
          </a:stretch>
        </p:blipFill>
        <p:spPr bwMode="auto">
          <a:xfrm>
            <a:off x="1212344" y="2743200"/>
            <a:ext cx="6483856" cy="31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Once you are logged into the </a:t>
            </a:r>
            <a:r>
              <a:rPr lang="en-US" sz="2000" dirty="0" smtClean="0"/>
              <a:t>site…select </a:t>
            </a:r>
            <a:r>
              <a:rPr lang="en-US" sz="2000" dirty="0"/>
              <a:t>“Place Order” from the menu at the left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r="23945"/>
          <a:stretch>
            <a:fillRect/>
          </a:stretch>
        </p:blipFill>
        <p:spPr bwMode="auto">
          <a:xfrm>
            <a:off x="1600200" y="1037000"/>
            <a:ext cx="6096000" cy="5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>
            <a:off x="1066800" y="2743200"/>
            <a:ext cx="51816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92656"/>
            <a:ext cx="8305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ea typeface="+mj-ea"/>
                <a:cs typeface="+mj-cs"/>
              </a:rPr>
              <a:t>Here enter search criteria: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  Enter Item Number (Form Number) OR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 Item description</a:t>
            </a:r>
          </a:p>
          <a:p>
            <a:pPr lvl="1"/>
            <a:r>
              <a:rPr lang="en-US" sz="2000" i="1" dirty="0" smtClean="0">
                <a:latin typeface="+mj-lt"/>
                <a:ea typeface="+mj-ea"/>
                <a:cs typeface="+mj-cs"/>
              </a:rPr>
              <a:t>When searching by item number or description, choosing the “contains” button under the search box, this will provide the broadest search</a:t>
            </a:r>
          </a:p>
          <a:p>
            <a:pPr lvl="1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t="14969"/>
          <a:stretch>
            <a:fillRect/>
          </a:stretch>
        </p:blipFill>
        <p:spPr bwMode="auto">
          <a:xfrm>
            <a:off x="228600" y="2133600"/>
            <a:ext cx="87630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990600" y="5029200"/>
            <a:ext cx="25908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2514600" y="5562600"/>
            <a:ext cx="228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57200"/>
            <a:ext cx="754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Another Search method is Catalog Browse</a:t>
            </a:r>
          </a:p>
          <a:p>
            <a:pPr lvl="1"/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4969"/>
          <a:stretch>
            <a:fillRect/>
          </a:stretch>
        </p:blipFill>
        <p:spPr bwMode="auto">
          <a:xfrm>
            <a:off x="381000" y="1676399"/>
            <a:ext cx="8587740" cy="381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7772400" y="4648200"/>
            <a:ext cx="10668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6868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4572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The Catalog Browse option list all options for a</a:t>
            </a:r>
          </a:p>
          <a:p>
            <a:pPr algn="ctr"/>
            <a:r>
              <a:rPr lang="en-US" sz="2800" i="1" dirty="0" smtClean="0"/>
              <a:t> specific product line. </a:t>
            </a:r>
            <a:endParaRPr lang="en-US" sz="2800" i="1" dirty="0"/>
          </a:p>
        </p:txBody>
      </p:sp>
      <p:sp>
        <p:nvSpPr>
          <p:cNvPr id="6" name="Oval 5"/>
          <p:cNvSpPr/>
          <p:nvPr/>
        </p:nvSpPr>
        <p:spPr>
          <a:xfrm>
            <a:off x="381000" y="2057400"/>
            <a:ext cx="533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1752600" y="4343400"/>
            <a:ext cx="5334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1752600" y="4953000"/>
            <a:ext cx="5334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58200" y="3505200"/>
            <a:ext cx="533400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5810" t="3774" b="-3774"/>
          <a:stretch>
            <a:fillRect/>
          </a:stretch>
        </p:blipFill>
        <p:spPr bwMode="auto">
          <a:xfrm>
            <a:off x="1676400" y="1524000"/>
            <a:ext cx="5416602" cy="464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dirty="0"/>
              <a:t>Once </a:t>
            </a:r>
            <a:r>
              <a:rPr lang="en-US" sz="2800" dirty="0" smtClean="0"/>
              <a:t>you have found </a:t>
            </a:r>
            <a:r>
              <a:rPr lang="en-US" sz="2800" dirty="0"/>
              <a:t>the item you are looking for,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click </a:t>
            </a:r>
            <a:r>
              <a:rPr lang="en-US" sz="2800" dirty="0"/>
              <a:t>“Add to Cart”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6477000" y="3657600"/>
            <a:ext cx="533400" cy="304800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629400" y="2895600"/>
            <a:ext cx="228600" cy="36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5810" t="3774" b="-3774"/>
          <a:stretch>
            <a:fillRect/>
          </a:stretch>
        </p:blipFill>
        <p:spPr bwMode="auto">
          <a:xfrm>
            <a:off x="1676400" y="1524000"/>
            <a:ext cx="5416602" cy="464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Once you “Add to Cart” the “Proceed to Checkout” button will appear at the top of the page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1" name="Down Arrow 10"/>
          <p:cNvSpPr/>
          <p:nvPr/>
        </p:nvSpPr>
        <p:spPr>
          <a:xfrm>
            <a:off x="5867400" y="1981200"/>
            <a:ext cx="228600" cy="36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4953000" y="2514600"/>
            <a:ext cx="1905000" cy="304800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ContentOwner xmlns="d09ca978-ef71-496a-8ad9-cd5390699b0b">Melissa Henry</ContentOwner>
    <Abstract xmlns="d09ca978-ef71-496a-8ad9-cd5390699b0b">Steps to ordering literature from RR Donnelley</Abstract>
    <_dlc_DocId xmlns="bc763d9b-425c-489d-8e92-006a95308679">FCAQ67U2Z6YD-916402248-1</_dlc_DocId>
    <_dlc_DocIdUrl xmlns="bc763d9b-425c-489d-8e92-006a95308679">
      <Url>https://resources.itwfeg.com/sites/resourcecenter/vfeg/_layouts/15/DocIdRedir.aspx?ID=FCAQ67U2Z6YD-916402248-1</Url>
      <Description>FCAQ67U2Z6YD-916402248-1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9C15D51718854F8080EF0F93F60702" ma:contentTypeVersion="6" ma:contentTypeDescription="Create a new document." ma:contentTypeScope="" ma:versionID="072ba64110e265168ad41b20846c896f">
  <xsd:schema xmlns:xsd="http://www.w3.org/2001/XMLSchema" xmlns:xs="http://www.w3.org/2001/XMLSchema" xmlns:p="http://schemas.microsoft.com/office/2006/metadata/properties" xmlns:ns2="bc763d9b-425c-489d-8e92-006a95308679" xmlns:ns3="d09ca978-ef71-496a-8ad9-cd5390699b0b" xmlns:ns4="c7f44cc7-4b97-437f-ae5e-378c3581e114" targetNamespace="http://schemas.microsoft.com/office/2006/metadata/properties" ma:root="true" ma:fieldsID="2ecbaf2073d5eb5feec395f34d0fd3fb" ns2:_="" ns3:_="" ns4:_="">
    <xsd:import namespace="bc763d9b-425c-489d-8e92-006a95308679"/>
    <xsd:import namespace="d09ca978-ef71-496a-8ad9-cd5390699b0b"/>
    <xsd:import namespace="c7f44cc7-4b97-437f-ae5e-378c3581e11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bstract" minOccurs="0"/>
                <xsd:element ref="ns3:ContentOwner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63d9b-425c-489d-8e92-006a95308679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ca978-ef71-496a-8ad9-cd5390699b0b" elementFormDefault="qualified">
    <xsd:import namespace="http://schemas.microsoft.com/office/2006/documentManagement/types"/>
    <xsd:import namespace="http://schemas.microsoft.com/office/infopath/2007/PartnerControls"/>
    <xsd:element name="Abstract" ma:index="7" nillable="true" ma:displayName="Abstract" ma:internalName="Abstract" ma:readOnly="false">
      <xsd:simpleType>
        <xsd:restriction base="dms:Note">
          <xsd:maxLength value="255"/>
        </xsd:restriction>
      </xsd:simpleType>
    </xsd:element>
    <xsd:element name="ContentOwner" ma:index="8" ma:displayName="ContentOwner" ma:format="Dropdown" ma:internalName="ContentOwner" ma:readOnly="false">
      <xsd:simpleType>
        <xsd:restriction base="dms:Choice">
          <xsd:enumeration value="Brenda Rice"/>
          <xsd:enumeration value="Melissa Henr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4cc7-4b97-437f-ae5e-378c3581e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A315A7-ED86-4D9D-8680-380E991BFA5C}"/>
</file>

<file path=customXml/itemProps2.xml><?xml version="1.0" encoding="utf-8"?>
<ds:datastoreItem xmlns:ds="http://schemas.openxmlformats.org/officeDocument/2006/customXml" ds:itemID="{5D58762F-C395-426F-B9CB-39087D13DD04}"/>
</file>

<file path=customXml/itemProps3.xml><?xml version="1.0" encoding="utf-8"?>
<ds:datastoreItem xmlns:ds="http://schemas.openxmlformats.org/officeDocument/2006/customXml" ds:itemID="{FC986193-7870-4F86-A537-55FD37E7BAB4}"/>
</file>

<file path=customXml/itemProps4.xml><?xml version="1.0" encoding="utf-8"?>
<ds:datastoreItem xmlns:ds="http://schemas.openxmlformats.org/officeDocument/2006/customXml" ds:itemID="{A314F67F-9A51-41D5-9D7E-FBEB9118479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295</Words>
  <Application>Microsoft Office PowerPoint</Application>
  <PresentationFormat>On-screen Show (4:3)</PresentationFormat>
  <Paragraphs>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If you do not currently have a User ID and Password   Please contact me at: melissa.henry@itwfeg.com or 937-332-2779  Account: VULCANHART (all caps)</vt:lpstr>
      <vt:lpstr>Once you are logged into the site…select “Place Order” from the menu at the left</vt:lpstr>
      <vt:lpstr>PowerPoint Presentation</vt:lpstr>
      <vt:lpstr>PowerPoint Presentation</vt:lpstr>
      <vt:lpstr>PowerPoint Presentation</vt:lpstr>
      <vt:lpstr>Once you have found the item you are looking for,  click “Add to Cart” </vt:lpstr>
      <vt:lpstr>Once you “Add to Cart” the “Proceed to Checkout” button will appear at the top of the page  </vt:lpstr>
      <vt:lpstr>To add more items to your cart, click “Order More Items“ at the top of the checkout screen. </vt:lpstr>
      <vt:lpstr>On the checkout screen…Enter the quantity you are ordering. Then choose Checkout – this will take you to the shipping information screen.  </vt:lpstr>
      <vt:lpstr> Here enter your shipping address by clicking “Enter new Shipping information”.   Click next…. </vt:lpstr>
      <vt:lpstr> Fields with an asterisk are required.  Click Next…. </vt:lpstr>
      <vt:lpstr>Once you have looked over your order, click Submit.  You will also receive an email confirmation of your order.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RR Donnelley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- Custom Point Sept 2012</dc:title>
  <dc:creator>Image v10.1P</dc:creator>
  <cp:lastModifiedBy>Melissa Henry</cp:lastModifiedBy>
  <cp:revision>49</cp:revision>
  <dcterms:created xsi:type="dcterms:W3CDTF">2012-09-20T19:46:21Z</dcterms:created>
  <dcterms:modified xsi:type="dcterms:W3CDTF">2015-01-05T19:21:49Z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0x0101007A9C15D51718854F8080EF0F93F60702</vt:lpwstr>
  </property>
  <property fmtid="{D5CDD505-2E9C-101B-9397-08002B2CF9AE}" pid="3" name="_dlc_DocIdItemGuid">
    <vt:lpwstr>aa3d31fc-02ef-4894-ad24-93a42252df22</vt:lpwstr>
  </property>
</Properties>
</file>